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6" r:id="rId1"/>
    <p:sldMasterId id="2147483717" r:id="rId2"/>
  </p:sldMasterIdLst>
  <p:notesMasterIdLst>
    <p:notesMasterId r:id="rId10"/>
  </p:notesMasterIdLst>
  <p:sldIdLst>
    <p:sldId id="343" r:id="rId3"/>
    <p:sldId id="310" r:id="rId4"/>
    <p:sldId id="345" r:id="rId5"/>
    <p:sldId id="346" r:id="rId6"/>
    <p:sldId id="344" r:id="rId7"/>
    <p:sldId id="348" r:id="rId8"/>
    <p:sldId id="347" r:id="rId9"/>
  </p:sldIdLst>
  <p:sldSz cx="9144000" cy="5143500" type="screen16x9"/>
  <p:notesSz cx="6858000" cy="9144000"/>
  <p:embeddedFontLst>
    <p:embeddedFont>
      <p:font typeface="Lato" panose="020B0604020202020204" charset="0"/>
      <p:regular r:id="rId11"/>
      <p:bold r:id="rId12"/>
      <p:italic r:id="rId13"/>
      <p:boldItalic r:id="rId14"/>
    </p:embeddedFont>
    <p:embeddedFont>
      <p:font typeface="Lato Black" panose="020B0604020202020204" charset="0"/>
      <p:bold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B7DBC6D-8A95-4748-A7EA-D8D8309634EC}">
          <p14:sldIdLst>
            <p14:sldId id="343"/>
            <p14:sldId id="310"/>
            <p14:sldId id="345"/>
            <p14:sldId id="346"/>
            <p14:sldId id="344"/>
            <p14:sldId id="348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44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3609F1-3D2E-44D1-8176-5B8FFB3E8DD9}">
  <a:tblStyle styleId="{253609F1-3D2E-44D1-8176-5B8FFB3E8D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75376" autoAdjust="0"/>
  </p:normalViewPr>
  <p:slideViewPr>
    <p:cSldViewPr snapToGrid="0">
      <p:cViewPr varScale="1">
        <p:scale>
          <a:sx n="115" d="100"/>
          <a:sy n="115" d="100"/>
        </p:scale>
        <p:origin x="1482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5c92dfb5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d5c92dfb5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884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013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866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607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51dce4dd2_0_1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51dce4dd2_0_1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5254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51dce4dd2_0_1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51dce4dd2_0_1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7206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51dce4dd2_0_2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d51dce4dd2_0_2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71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png"/><Relationship Id="rId5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16233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itleOnly">
  <p:cSld name="TITLE_ONLY">
    <p:bg>
      <p:bgPr>
        <a:solidFill>
          <a:srgbClr val="162335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2">
            <a:alphaModFix/>
          </a:blip>
          <a:srcRect l="13876" t="20290" r="17086" b="9474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4">
    <p:bg>
      <p:bgPr>
        <a:solidFill>
          <a:srgbClr val="162335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/>
          <p:cNvPicPr preferRelativeResize="0"/>
          <p:nvPr/>
        </p:nvPicPr>
        <p:blipFill rotWithShape="1">
          <a:blip r:embed="rId2">
            <a:alphaModFix amt="88000"/>
          </a:blip>
          <a:srcRect l="-3112" t="3908" r="13682" b="6662"/>
          <a:stretch/>
        </p:blipFill>
        <p:spPr>
          <a:xfrm>
            <a:off x="-480362" y="-213925"/>
            <a:ext cx="9904627" cy="55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2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">
    <p:bg>
      <p:bgPr>
        <a:solidFill>
          <a:srgbClr val="F9F7F4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 rotWithShape="1">
          <a:blip r:embed="rId2">
            <a:alphaModFix/>
          </a:blip>
          <a:srcRect l="13876" t="20290" r="17086" b="9474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_1">
    <p:bg>
      <p:bgPr>
        <a:solidFill>
          <a:srgbClr val="F9F7F4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4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103" name="Google Shape;103;p14"/>
            <p:cNvPicPr preferRelativeResize="0"/>
            <p:nvPr/>
          </p:nvPicPr>
          <p:blipFill rotWithShape="1">
            <a:blip r:embed="rId2">
              <a:alphaModFix/>
            </a:blip>
            <a:srcRect b="27964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4"/>
            <p:cNvPicPr preferRelativeResize="0"/>
            <p:nvPr/>
          </p:nvPicPr>
          <p:blipFill rotWithShape="1">
            <a:blip r:embed="rId3">
              <a:alphaModFix/>
            </a:blip>
            <a:srcRect l="49034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4"/>
            <p:cNvPicPr preferRelativeResize="0"/>
            <p:nvPr/>
          </p:nvPicPr>
          <p:blipFill rotWithShape="1">
            <a:blip r:embed="rId4">
              <a:alphaModFix amt="92000"/>
            </a:blip>
            <a:srcRect t="63457" r="11956" b="-6282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4"/>
            <p:cNvPicPr preferRelativeResize="0"/>
            <p:nvPr/>
          </p:nvPicPr>
          <p:blipFill rotWithShape="1">
            <a:blip r:embed="rId5">
              <a:alphaModFix/>
            </a:blip>
            <a:srcRect l="55516" t="567" r="-313" b="24704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_1_1">
    <p:bg>
      <p:bgPr>
        <a:solidFill>
          <a:srgbClr val="F9F7F4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0" y="-19050"/>
            <a:ext cx="9143926" cy="5162550"/>
            <a:chOff x="0" y="-19050"/>
            <a:chExt cx="9143926" cy="5162550"/>
          </a:xfrm>
        </p:grpSpPr>
        <p:pic>
          <p:nvPicPr>
            <p:cNvPr id="114" name="Google Shape;114;p15"/>
            <p:cNvPicPr preferRelativeResize="0"/>
            <p:nvPr/>
          </p:nvPicPr>
          <p:blipFill rotWithShape="1">
            <a:blip r:embed="rId2">
              <a:alphaModFix/>
            </a:blip>
            <a:srcRect l="9958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5"/>
            <p:cNvPicPr preferRelativeResize="0"/>
            <p:nvPr/>
          </p:nvPicPr>
          <p:blipFill rotWithShape="1">
            <a:blip r:embed="rId3">
              <a:alphaModFix/>
            </a:blip>
            <a:srcRect t="4587" b="5451"/>
            <a:stretch/>
          </p:blipFill>
          <p:spPr>
            <a:xfrm rot="10800000">
              <a:off x="4343351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5"/>
            <p:cNvPicPr preferRelativeResize="0"/>
            <p:nvPr/>
          </p:nvPicPr>
          <p:blipFill rotWithShape="1">
            <a:blip r:embed="rId4">
              <a:alphaModFix/>
            </a:blip>
            <a:srcRect r="44159" b="59533"/>
            <a:stretch/>
          </p:blipFill>
          <p:spPr>
            <a:xfrm>
              <a:off x="4956300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5"/>
            <p:cNvPicPr preferRelativeResize="0"/>
            <p:nvPr/>
          </p:nvPicPr>
          <p:blipFill rotWithShape="1">
            <a:blip r:embed="rId5">
              <a:alphaModFix/>
            </a:blip>
            <a:srcRect l="63965" t="50512"/>
            <a:stretch/>
          </p:blipFill>
          <p:spPr>
            <a:xfrm rot="-5400000">
              <a:off x="-560876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5"/>
            <p:cNvPicPr preferRelativeResize="0"/>
            <p:nvPr/>
          </p:nvPicPr>
          <p:blipFill rotWithShape="1">
            <a:blip r:embed="rId6">
              <a:alphaModFix amt="92000"/>
            </a:blip>
            <a:srcRect l="25669" t="69594" r="47261" b="-12419"/>
            <a:stretch/>
          </p:blipFill>
          <p:spPr>
            <a:xfrm>
              <a:off x="6296175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" name="Google Shape;120;p15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3_1_1_1">
    <p:bg>
      <p:bgPr>
        <a:solidFill>
          <a:srgbClr val="F9F7F4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 rotWithShape="1">
          <a:blip r:embed="rId2">
            <a:alphaModFix amt="80000"/>
          </a:blip>
          <a:srcRect l="-16612" t="-8709" r="33549" b="-12767"/>
          <a:stretch/>
        </p:blipFill>
        <p:spPr>
          <a:xfrm rot="5400000">
            <a:off x="4854788" y="2130638"/>
            <a:ext cx="2476500" cy="362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6"/>
          <p:cNvPicPr preferRelativeResize="0"/>
          <p:nvPr/>
        </p:nvPicPr>
        <p:blipFill rotWithShape="1">
          <a:blip r:embed="rId3">
            <a:alphaModFix amt="85000"/>
          </a:blip>
          <a:srcRect l="63842" r="3954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 rotWithShape="1">
          <a:blip r:embed="rId4">
            <a:alphaModFix amt="85000"/>
          </a:blip>
          <a:srcRect t="48002" b="18318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 rotWithShape="1">
          <a:blip r:embed="rId5">
            <a:alphaModFix amt="85000"/>
          </a:blip>
          <a:srcRect l="6639" t="-12081" r="41694" b="4113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298000" y="267475"/>
            <a:ext cx="8547900" cy="46083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2">
    <p:bg>
      <p:bgPr>
        <a:solidFill>
          <a:srgbClr val="162335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7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1">
    <p:bg>
      <p:bgPr>
        <a:solidFill>
          <a:srgbClr val="F9F7F4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●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Lato"/>
              <a:buChar char="○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Lato"/>
              <a:buChar char="■"/>
              <a:defRPr sz="26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ONLY_1_1">
    <p:bg>
      <p:bgPr>
        <a:solidFill>
          <a:srgbClr val="FF8A89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666750" y="523575"/>
            <a:ext cx="690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1"/>
          </p:nvPr>
        </p:nvSpPr>
        <p:spPr>
          <a:xfrm>
            <a:off x="669100" y="1343800"/>
            <a:ext cx="780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rtl="0">
              <a:spcBef>
                <a:spcPts val="0"/>
              </a:spcBef>
              <a:spcAft>
                <a:spcPts val="0"/>
              </a:spcAft>
              <a:buClr>
                <a:srgbClr val="9D8057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●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937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Lato"/>
              <a:buChar char="○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937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Lato"/>
              <a:buChar char="■"/>
              <a:defRPr sz="26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ection slide">
  <p:cSld name="TITLE_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3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13" name="Google Shape;13;p3"/>
            <p:cNvPicPr preferRelativeResize="0"/>
            <p:nvPr/>
          </p:nvPicPr>
          <p:blipFill rotWithShape="1">
            <a:blip r:embed="rId2">
              <a:alphaModFix/>
            </a:blip>
            <a:srcRect b="27964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3"/>
            <p:cNvPicPr preferRelativeResize="0"/>
            <p:nvPr/>
          </p:nvPicPr>
          <p:blipFill rotWithShape="1">
            <a:blip r:embed="rId3">
              <a:alphaModFix/>
            </a:blip>
            <a:srcRect l="49034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15;p3"/>
            <p:cNvPicPr preferRelativeResize="0"/>
            <p:nvPr/>
          </p:nvPicPr>
          <p:blipFill rotWithShape="1">
            <a:blip r:embed="rId4">
              <a:alphaModFix amt="92000"/>
            </a:blip>
            <a:srcRect t="63457" r="11956" b="-6282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3"/>
            <p:cNvPicPr preferRelativeResize="0"/>
            <p:nvPr/>
          </p:nvPicPr>
          <p:blipFill rotWithShape="1">
            <a:blip r:embed="rId5">
              <a:alphaModFix/>
            </a:blip>
            <a:srcRect l="55516" t="567" r="-313" b="24704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9" name="Google Shape;19;p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2" name="Google Shape;22;p3"/>
          <p:cNvPicPr preferRelativeResize="0"/>
          <p:nvPr/>
        </p:nvPicPr>
        <p:blipFill rotWithShape="1">
          <a:blip r:embed="rId6">
            <a:alphaModFix/>
          </a:blip>
          <a:srcRect l="-10" t="-4065" r="10" b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Image">
  <p:cSld name="SECTION_TITLE_AND_DESCRIPTION_1">
    <p:bg>
      <p:bgPr>
        <a:solidFill>
          <a:srgbClr val="F9F7F4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 amt="85000"/>
          </a:blip>
          <a:srcRect l="-12084" t="-12081" r="60418" b="4113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3">
            <a:alphaModFix amt="80000"/>
          </a:blip>
          <a:srcRect r="44413"/>
          <a:stretch/>
        </p:blipFill>
        <p:spPr>
          <a:xfrm rot="5400000">
            <a:off x="4943863" y="2860712"/>
            <a:ext cx="1657349" cy="29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 amt="85000"/>
          </a:blip>
          <a:srcRect l="70057" r="-226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 amt="85000"/>
          </a:blip>
          <a:srcRect t="66320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590550" y="1184750"/>
            <a:ext cx="3997200" cy="3262500"/>
          </a:xfrm>
          <a:prstGeom prst="rect">
            <a:avLst/>
          </a:prstGeom>
          <a:solidFill>
            <a:srgbClr val="FFFFFF">
              <a:alpha val="884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22700" y="1184750"/>
            <a:ext cx="3716100" cy="10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722700" y="2288375"/>
            <a:ext cx="3716100" cy="21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Image 2">
  <p:cSld name="SECTION_TITLE_AND_DESCRIPTION_1_3">
    <p:bg>
      <p:bgPr>
        <a:solidFill>
          <a:srgbClr val="F9F7F4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3"/>
          <p:cNvPicPr preferRelativeResize="0"/>
          <p:nvPr/>
        </p:nvPicPr>
        <p:blipFill rotWithShape="1">
          <a:blip r:embed="rId2">
            <a:alphaModFix amt="85000"/>
          </a:blip>
          <a:srcRect l="-12081" t="-12082" r="-10572" b="-30063"/>
          <a:stretch/>
        </p:blipFill>
        <p:spPr>
          <a:xfrm>
            <a:off x="-12" y="2725575"/>
            <a:ext cx="4992173" cy="325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 rotWithShape="1">
          <a:blip r:embed="rId3">
            <a:alphaModFix amt="85000"/>
          </a:blip>
          <a:srcRect l="70057" r="-226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 rotWithShape="1">
          <a:blip r:embed="rId4">
            <a:alphaModFix amt="85000"/>
          </a:blip>
          <a:srcRect t="66320"/>
          <a:stretch/>
        </p:blipFill>
        <p:spPr>
          <a:xfrm>
            <a:off x="1210725" y="0"/>
            <a:ext cx="4992173" cy="9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590550" y="314175"/>
            <a:ext cx="3997200" cy="4543500"/>
          </a:xfrm>
          <a:prstGeom prst="rect">
            <a:avLst/>
          </a:prstGeom>
          <a:solidFill>
            <a:srgbClr val="FFFFFF">
              <a:alpha val="884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722700" y="314175"/>
            <a:ext cx="3716100" cy="10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1"/>
          </p:nvPr>
        </p:nvSpPr>
        <p:spPr>
          <a:xfrm>
            <a:off x="722700" y="1408575"/>
            <a:ext cx="3716100" cy="32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Image">
  <p:cSld name="SECTION_TITLE_AND_DESCRIPTION_1_1">
    <p:bg>
      <p:bgPr>
        <a:solidFill>
          <a:srgbClr val="162335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 rotWithShape="1">
          <a:blip r:embed="rId2">
            <a:alphaModFix/>
          </a:blip>
          <a:srcRect l="-4165" t="64029" r="49714" b="-22728"/>
          <a:stretch/>
        </p:blipFill>
        <p:spPr>
          <a:xfrm>
            <a:off x="6489150" y="8075"/>
            <a:ext cx="1616675" cy="265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l="9987" r="9987" b="27012"/>
          <a:stretch/>
        </p:blipFill>
        <p:spPr>
          <a:xfrm>
            <a:off x="1581150" y="2762250"/>
            <a:ext cx="4641298" cy="238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4">
            <a:alphaModFix/>
          </a:blip>
          <a:srcRect l="35492" t="69065"/>
          <a:stretch/>
        </p:blipFill>
        <p:spPr>
          <a:xfrm>
            <a:off x="0" y="8075"/>
            <a:ext cx="2490701" cy="11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24"/>
          <p:cNvSpPr/>
          <p:nvPr/>
        </p:nvSpPr>
        <p:spPr>
          <a:xfrm>
            <a:off x="590550" y="1184750"/>
            <a:ext cx="3997200" cy="3262500"/>
          </a:xfrm>
          <a:prstGeom prst="rect">
            <a:avLst/>
          </a:prstGeom>
          <a:solidFill>
            <a:srgbClr val="FFFFFF">
              <a:alpha val="8846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22700" y="1184750"/>
            <a:ext cx="3716100" cy="10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722700" y="2288375"/>
            <a:ext cx="3716100" cy="21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None/>
              <a:defRPr sz="21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None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Lato Black"/>
              <a:buNone/>
              <a:defRPr sz="120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93" name="Google Shape;193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#CG18" type="blank">
  <p:cSld name="BLANK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#CG BG">
  <p:cSld name="BLANK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G color">
  <p:cSld name="BLANK_1_5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4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2">
            <a:alphaModFix/>
          </a:blip>
          <a:srcRect l="13876" t="20290" r="17086" b="9474"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ection slide">
  <p:cSld name="TITLE_2_1">
    <p:bg>
      <p:bgPr>
        <a:solidFill>
          <a:srgbClr val="162335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329400" y="-132325"/>
            <a:ext cx="9473550" cy="5309175"/>
            <a:chOff x="-329400" y="-132325"/>
            <a:chExt cx="9473550" cy="5309175"/>
          </a:xfrm>
        </p:grpSpPr>
        <p:pic>
          <p:nvPicPr>
            <p:cNvPr id="25" name="Google Shape;25;p4"/>
            <p:cNvPicPr preferRelativeResize="0"/>
            <p:nvPr/>
          </p:nvPicPr>
          <p:blipFill rotWithShape="1">
            <a:blip r:embed="rId2">
              <a:alphaModFix/>
            </a:blip>
            <a:srcRect b="27964"/>
            <a:stretch/>
          </p:blipFill>
          <p:spPr>
            <a:xfrm>
              <a:off x="581025" y="2534400"/>
              <a:ext cx="6438902" cy="2609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4"/>
            <p:cNvPicPr preferRelativeResize="0"/>
            <p:nvPr/>
          </p:nvPicPr>
          <p:blipFill rotWithShape="1">
            <a:blip r:embed="rId3">
              <a:alphaModFix/>
            </a:blip>
            <a:srcRect l="49034"/>
            <a:stretch/>
          </p:blipFill>
          <p:spPr>
            <a:xfrm>
              <a:off x="-4" y="-132325"/>
              <a:ext cx="3589800" cy="396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"/>
            <p:cNvPicPr preferRelativeResize="0"/>
            <p:nvPr/>
          </p:nvPicPr>
          <p:blipFill rotWithShape="1">
            <a:blip r:embed="rId4">
              <a:alphaModFix amt="92000"/>
            </a:blip>
            <a:srcRect t="63457" r="11956" b="-6282"/>
            <a:stretch/>
          </p:blipFill>
          <p:spPr>
            <a:xfrm>
              <a:off x="-329400" y="0"/>
              <a:ext cx="9262752" cy="25344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" name="Google Shape;28;p4"/>
            <p:cNvPicPr preferRelativeResize="0"/>
            <p:nvPr/>
          </p:nvPicPr>
          <p:blipFill rotWithShape="1">
            <a:blip r:embed="rId5">
              <a:alphaModFix/>
            </a:blip>
            <a:srcRect l="55516" t="567" r="-313" b="24704"/>
            <a:stretch/>
          </p:blipFill>
          <p:spPr>
            <a:xfrm rot="-5400000">
              <a:off x="6537000" y="2569701"/>
              <a:ext cx="2690074" cy="2524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1" name="Google Shape;31;p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6">
            <a:alphaModFix/>
          </a:blip>
          <a:srcRect l="-10" t="-4065" r="10" b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locks">
  <p:cSld name="BLANK_1_4_2">
    <p:bg>
      <p:bgPr>
        <a:solidFill>
          <a:srgbClr val="F9F7F4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1"/>
          <p:cNvPicPr preferRelativeResize="0"/>
          <p:nvPr/>
        </p:nvPicPr>
        <p:blipFill rotWithShape="1">
          <a:blip r:embed="rId2">
            <a:alphaModFix/>
          </a:blip>
          <a:srcRect t="49" b="59"/>
          <a:stretch/>
        </p:blipFill>
        <p:spPr>
          <a:xfrm>
            <a:off x="152400" y="152400"/>
            <a:ext cx="8760197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4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 rotWithShape="1">
          <a:blip r:embed="rId2">
            <a:alphaModFix/>
          </a:blip>
          <a:srcRect l="2640" t="10207" r="26573" b="190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" name="Google Shape;210;p32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3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3"/>
          <p:cNvPicPr preferRelativeResize="0"/>
          <p:nvPr/>
        </p:nvPicPr>
        <p:blipFill rotWithShape="1">
          <a:blip r:embed="rId2">
            <a:alphaModFix amt="85000"/>
          </a:blip>
          <a:srcRect l="-12084" t="-12081" r="60418" b="4113"/>
          <a:stretch/>
        </p:blipFill>
        <p:spPr>
          <a:xfrm>
            <a:off x="7041097" y="-1694300"/>
            <a:ext cx="2102899" cy="247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3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 amt="80000"/>
          </a:blip>
          <a:srcRect r="44413"/>
          <a:stretch/>
        </p:blipFill>
        <p:spPr>
          <a:xfrm rot="5400000">
            <a:off x="4943863" y="2860712"/>
            <a:ext cx="1657349" cy="29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 rotWithShape="1">
          <a:blip r:embed="rId4">
            <a:alphaModFix amt="85000"/>
          </a:blip>
          <a:srcRect l="70057" r="-2260"/>
          <a:stretch/>
        </p:blipFill>
        <p:spPr>
          <a:xfrm>
            <a:off x="2" y="-1296275"/>
            <a:ext cx="2171698" cy="379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5">
            <a:alphaModFix amt="85000"/>
          </a:blip>
          <a:srcRect t="66320"/>
          <a:stretch/>
        </p:blipFill>
        <p:spPr>
          <a:xfrm>
            <a:off x="2048925" y="0"/>
            <a:ext cx="4992173" cy="94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4"/>
          <p:cNvPicPr preferRelativeResize="0"/>
          <p:nvPr/>
        </p:nvPicPr>
        <p:blipFill rotWithShape="1">
          <a:blip r:embed="rId2">
            <a:alphaModFix/>
          </a:blip>
          <a:srcRect t="2981" b="2971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" name="Google Shape;221;p34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1">
    <p:bg>
      <p:bgPr>
        <a:solidFill>
          <a:srgbClr val="162335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" name="Google Shape;223;p35"/>
          <p:cNvGrpSpPr/>
          <p:nvPr/>
        </p:nvGrpSpPr>
        <p:grpSpPr>
          <a:xfrm>
            <a:off x="0" y="-19050"/>
            <a:ext cx="9144001" cy="5162550"/>
            <a:chOff x="0" y="-19050"/>
            <a:chExt cx="9144001" cy="5162550"/>
          </a:xfrm>
        </p:grpSpPr>
        <p:pic>
          <p:nvPicPr>
            <p:cNvPr id="224" name="Google Shape;224;p35"/>
            <p:cNvPicPr preferRelativeResize="0"/>
            <p:nvPr/>
          </p:nvPicPr>
          <p:blipFill rotWithShape="1">
            <a:blip r:embed="rId2">
              <a:alphaModFix/>
            </a:blip>
            <a:srcRect l="9958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35"/>
            <p:cNvPicPr preferRelativeResize="0"/>
            <p:nvPr/>
          </p:nvPicPr>
          <p:blipFill rotWithShape="1">
            <a:blip r:embed="rId3">
              <a:alphaModFix/>
            </a:blip>
            <a:srcRect t="4587" b="5451"/>
            <a:stretch/>
          </p:blipFill>
          <p:spPr>
            <a:xfrm rot="10800000">
              <a:off x="4343426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35"/>
            <p:cNvPicPr preferRelativeResize="0"/>
            <p:nvPr/>
          </p:nvPicPr>
          <p:blipFill rotWithShape="1">
            <a:blip r:embed="rId4">
              <a:alphaModFix/>
            </a:blip>
            <a:srcRect r="44159" b="59533"/>
            <a:stretch/>
          </p:blipFill>
          <p:spPr>
            <a:xfrm>
              <a:off x="4956375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35"/>
            <p:cNvPicPr preferRelativeResize="0"/>
            <p:nvPr/>
          </p:nvPicPr>
          <p:blipFill rotWithShape="1">
            <a:blip r:embed="rId5">
              <a:alphaModFix/>
            </a:blip>
            <a:srcRect l="63965" t="50512"/>
            <a:stretch/>
          </p:blipFill>
          <p:spPr>
            <a:xfrm rot="-5400000">
              <a:off x="-560801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p35"/>
            <p:cNvPicPr preferRelativeResize="0"/>
            <p:nvPr/>
          </p:nvPicPr>
          <p:blipFill rotWithShape="1">
            <a:blip r:embed="rId6">
              <a:alphaModFix/>
            </a:blip>
            <a:srcRect l="25669" t="69594" r="47261" b="-12419"/>
            <a:stretch/>
          </p:blipFill>
          <p:spPr>
            <a:xfrm>
              <a:off x="6296250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" name="Google Shape;230;p35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1_2">
    <p:bg>
      <p:bgPr>
        <a:solidFill>
          <a:srgbClr val="162335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 rotWithShape="1">
          <a:blip r:embed="rId2">
            <a:alphaModFix/>
          </a:blip>
          <a:srcRect l="12664" r="5575" b="1824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36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G BG">
  <p:cSld name="BLANK_1_1_2_1">
    <p:bg>
      <p:bgPr>
        <a:solidFill>
          <a:srgbClr val="162335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7"/>
          <p:cNvPicPr preferRelativeResize="0"/>
          <p:nvPr/>
        </p:nvPicPr>
        <p:blipFill rotWithShape="1">
          <a:blip r:embed="rId2">
            <a:alphaModFix amt="88000"/>
          </a:blip>
          <a:srcRect l="-3112" t="3908" r="13682" b="6662"/>
          <a:stretch/>
        </p:blipFill>
        <p:spPr>
          <a:xfrm>
            <a:off x="-480362" y="-213925"/>
            <a:ext cx="9904627" cy="557134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you Slide">
  <p:cSld name="BLANK_1_1_1">
    <p:bg>
      <p:bgPr>
        <a:solidFill>
          <a:srgbClr val="162335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1" name="Google Shape;24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24325" y="1321675"/>
            <a:ext cx="2495350" cy="225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title"/>
          </p:nvPr>
        </p:nvSpPr>
        <p:spPr>
          <a:xfrm>
            <a:off x="38100" y="36826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Lato"/>
              <a:buNone/>
              <a:defRPr sz="40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"/>
              <a:buNone/>
              <a:defRPr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2EBE6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0" name="Google Shape;25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 txBox="1">
            <a:spLocks noGrp="1"/>
          </p:cNvSpPr>
          <p:nvPr>
            <p:ph type="ctrTitle"/>
          </p:nvPr>
        </p:nvSpPr>
        <p:spPr>
          <a:xfrm>
            <a:off x="0" y="1994284"/>
            <a:ext cx="91440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800"/>
              <a:buFont typeface="Lato Black"/>
              <a:buNone/>
              <a:defRPr sz="38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40"/>
          <p:cNvSpPr txBox="1">
            <a:spLocks noGrp="1"/>
          </p:cNvSpPr>
          <p:nvPr>
            <p:ph type="subTitle" idx="1"/>
          </p:nvPr>
        </p:nvSpPr>
        <p:spPr>
          <a:xfrm>
            <a:off x="0" y="2657025"/>
            <a:ext cx="9144000" cy="24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1800"/>
              <a:buFont typeface="Lato"/>
              <a:buNone/>
              <a:defRPr b="1">
                <a:solidFill>
                  <a:srgbClr val="3544B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2800"/>
              <a:buNone/>
              <a:defRPr sz="2800">
                <a:solidFill>
                  <a:srgbClr val="3544B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1">
  <p:cSld name="TITLE_6">
    <p:bg>
      <p:bgPr>
        <a:solidFill>
          <a:srgbClr val="F2EBE6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2"/>
          <p:cNvSpPr/>
          <p:nvPr/>
        </p:nvSpPr>
        <p:spPr>
          <a:xfrm>
            <a:off x="1014666" y="1429117"/>
            <a:ext cx="7060800" cy="315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42"/>
          <p:cNvSpPr txBox="1">
            <a:spLocks noGrp="1"/>
          </p:cNvSpPr>
          <p:nvPr>
            <p:ph type="ctrTitle"/>
          </p:nvPr>
        </p:nvSpPr>
        <p:spPr>
          <a:xfrm>
            <a:off x="424150" y="718143"/>
            <a:ext cx="7651200" cy="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5200"/>
              <a:buNone/>
              <a:defRPr sz="5200">
                <a:solidFill>
                  <a:srgbClr val="3544B1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42"/>
          <p:cNvSpPr txBox="1">
            <a:spLocks noGrp="1"/>
          </p:cNvSpPr>
          <p:nvPr>
            <p:ph type="subTitle" idx="1"/>
          </p:nvPr>
        </p:nvSpPr>
        <p:spPr>
          <a:xfrm>
            <a:off x="905475" y="4599075"/>
            <a:ext cx="717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None/>
              <a:defRPr sz="1200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ection slide">
  <p:cSld name="TITLE_2_1_1">
    <p:bg>
      <p:bgPr>
        <a:solidFill>
          <a:srgbClr val="162335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oogle Shape;36;p5"/>
          <p:cNvGrpSpPr/>
          <p:nvPr/>
        </p:nvGrpSpPr>
        <p:grpSpPr>
          <a:xfrm>
            <a:off x="0" y="-19050"/>
            <a:ext cx="9143926" cy="5162550"/>
            <a:chOff x="0" y="-19050"/>
            <a:chExt cx="9143926" cy="5162550"/>
          </a:xfrm>
        </p:grpSpPr>
        <p:pic>
          <p:nvPicPr>
            <p:cNvPr id="37" name="Google Shape;37;p5"/>
            <p:cNvPicPr preferRelativeResize="0"/>
            <p:nvPr/>
          </p:nvPicPr>
          <p:blipFill rotWithShape="1">
            <a:blip r:embed="rId2">
              <a:alphaModFix/>
            </a:blip>
            <a:srcRect l="9958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5"/>
            <p:cNvPicPr preferRelativeResize="0"/>
            <p:nvPr/>
          </p:nvPicPr>
          <p:blipFill rotWithShape="1">
            <a:blip r:embed="rId3">
              <a:alphaModFix/>
            </a:blip>
            <a:srcRect t="4587" b="5451"/>
            <a:stretch/>
          </p:blipFill>
          <p:spPr>
            <a:xfrm rot="10800000">
              <a:off x="4343351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5"/>
            <p:cNvPicPr preferRelativeResize="0"/>
            <p:nvPr/>
          </p:nvPicPr>
          <p:blipFill rotWithShape="1">
            <a:blip r:embed="rId4">
              <a:alphaModFix/>
            </a:blip>
            <a:srcRect r="44159" b="59533"/>
            <a:stretch/>
          </p:blipFill>
          <p:spPr>
            <a:xfrm>
              <a:off x="4956300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5"/>
            <p:cNvPicPr preferRelativeResize="0"/>
            <p:nvPr/>
          </p:nvPicPr>
          <p:blipFill rotWithShape="1">
            <a:blip r:embed="rId5">
              <a:alphaModFix/>
            </a:blip>
            <a:srcRect l="63965" t="50512"/>
            <a:stretch/>
          </p:blipFill>
          <p:spPr>
            <a:xfrm rot="-5400000">
              <a:off x="-560876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 rotWithShape="1">
            <a:blip r:embed="rId6">
              <a:alphaModFix amt="92000"/>
            </a:blip>
            <a:srcRect l="25669" t="69594" r="47261" b="-12419"/>
            <a:stretch/>
          </p:blipFill>
          <p:spPr>
            <a:xfrm>
              <a:off x="6296175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7">
            <a:alphaModFix/>
          </a:blip>
          <a:srcRect l="-10" t="-4065" r="10" b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2">
  <p:cSld name="TITLE_5_3">
    <p:bg>
      <p:bgPr>
        <a:solidFill>
          <a:srgbClr val="F2EBE6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8230" y="-899009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9850" y="1938175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11">
            <a:off x="5686266" y="-1868924"/>
            <a:ext cx="2171764" cy="217176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0" name="Google Shape;28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4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2" name="Google Shape;282;p44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3">
  <p:cSld name="TITLE_5_2">
    <p:bg>
      <p:bgPr>
        <a:solidFill>
          <a:srgbClr val="F2EBE6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5" name="Google Shape;285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5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-2699986">
            <a:off x="8002004" y="-920382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5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8100015">
            <a:off x="5675070" y="-186998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548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5"/>
          <p:cNvPicPr preferRelativeResize="0"/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5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4">
  <p:cSld name="TITLE_5_2_2">
    <p:bg>
      <p:bgPr>
        <a:solidFill>
          <a:srgbClr val="F2EBE6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3" name="Google Shape;303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05850"/>
            <a:ext cx="800327" cy="1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-2699986">
            <a:off x="8002004" y="-920382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 rot="8100015">
            <a:off x="5675070" y="-186998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7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>
            <a:off x="8337548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7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09" name="Google Shape;309;p47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logo bottom">
  <p:cSld name="TITLE_5_2_1">
    <p:bg>
      <p:bgPr>
        <a:solidFill>
          <a:srgbClr val="F2EBE6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None/>
              <a:defRPr sz="1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8" name="Google Shape;31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9" name="Google Shape;319;p49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8002004" y="-920382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75070" y="-1869980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7548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5">
            <a:alphaModFix amt="7000"/>
          </a:blip>
          <a:stretch>
            <a:fillRect/>
          </a:stretch>
        </p:blipFill>
        <p:spPr>
          <a:xfrm rot="8100040">
            <a:off x="7335045" y="4181752"/>
            <a:ext cx="2292184" cy="2292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271" y="4732925"/>
            <a:ext cx="800327" cy="1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9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1 1">
  <p:cSld name="TITLE_5_1_2">
    <p:bg>
      <p:bgPr>
        <a:solidFill>
          <a:srgbClr val="3544B1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8230" y="-899009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9850" y="1938175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11">
            <a:off x="5686266" y="-1868924"/>
            <a:ext cx="2171764" cy="217176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7" name="Google Shape;33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1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 Black"/>
              <a:buNone/>
              <a:defRPr sz="3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51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left 2">
  <p:cSld name="TITLE_5_1_1">
    <p:bg>
      <p:bgPr>
        <a:solidFill>
          <a:srgbClr val="3544B1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2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7989180" y="-843434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2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8100015">
            <a:off x="5686249" y="-1869965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2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350372" y="1933003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44">
            <a:off x="7390592" y="4196841"/>
            <a:ext cx="2229400" cy="2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6" name="Google Shape;34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52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4213500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ato Black"/>
              <a:buNone/>
              <a:defRPr sz="300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52"/>
          <p:cNvSpPr txBox="1">
            <a:spLocks noGrp="1"/>
          </p:cNvSpPr>
          <p:nvPr>
            <p:ph type="subTitle" idx="1"/>
          </p:nvPr>
        </p:nvSpPr>
        <p:spPr>
          <a:xfrm>
            <a:off x="424150" y="2539300"/>
            <a:ext cx="4213500" cy="26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 1">
  <p:cSld name="TITLE_5_1_1_2_1">
    <p:bg>
      <p:bgPr>
        <a:solidFill>
          <a:srgbClr val="3544B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4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-2699986">
            <a:off x="7989180" y="-843434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4"/>
          <p:cNvPicPr preferRelativeResize="0"/>
          <p:nvPr/>
        </p:nvPicPr>
        <p:blipFill>
          <a:blip r:embed="rId2">
            <a:alphaModFix amt="7000"/>
          </a:blip>
          <a:stretch>
            <a:fillRect/>
          </a:stretch>
        </p:blipFill>
        <p:spPr>
          <a:xfrm rot="8100015">
            <a:off x="5686249" y="-1869965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8350372" y="1933003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44">
            <a:off x="7390592" y="4196841"/>
            <a:ext cx="2229400" cy="222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4"/>
          <p:cNvSpPr txBox="1">
            <a:spLocks noGrp="1"/>
          </p:cNvSpPr>
          <p:nvPr>
            <p:ph type="ctrTitle"/>
          </p:nvPr>
        </p:nvSpPr>
        <p:spPr>
          <a:xfrm>
            <a:off x="479775" y="1375600"/>
            <a:ext cx="76332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ato Black"/>
              <a:buNone/>
              <a:defRPr sz="3100" i="1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6" name="Google Shape;366;p54"/>
          <p:cNvSpPr txBox="1">
            <a:spLocks noGrp="1"/>
          </p:cNvSpPr>
          <p:nvPr>
            <p:ph type="subTitle" idx="1"/>
          </p:nvPr>
        </p:nvSpPr>
        <p:spPr>
          <a:xfrm>
            <a:off x="479775" y="927200"/>
            <a:ext cx="76332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ean Bottom logo">
  <p:cSld name="TITLE_4">
    <p:bg>
      <p:bgPr>
        <a:solidFill>
          <a:srgbClr val="F2EBE6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9" name="Google Shape;379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3271" y="4732925"/>
            <a:ext cx="800327" cy="1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ean Logo Top">
  <p:cSld name="TITLE_3">
    <p:bg>
      <p:bgPr>
        <a:solidFill>
          <a:srgbClr val="3544B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5" name="Google Shape;38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ean Logo Bottom">
  <p:cSld name="TITLE_3_1">
    <p:bg>
      <p:bgPr>
        <a:solidFill>
          <a:srgbClr val="3544B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/Section slide">
  <p:cSld name="TITLE_2_1_1_1">
    <p:bg>
      <p:bgPr>
        <a:solidFill>
          <a:srgbClr val="F9F7F4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6"/>
          <p:cNvGrpSpPr/>
          <p:nvPr/>
        </p:nvGrpSpPr>
        <p:grpSpPr>
          <a:xfrm>
            <a:off x="0" y="-19050"/>
            <a:ext cx="9143926" cy="5162550"/>
            <a:chOff x="0" y="-19050"/>
            <a:chExt cx="9143926" cy="5162550"/>
          </a:xfrm>
        </p:grpSpPr>
        <p:pic>
          <p:nvPicPr>
            <p:cNvPr id="50" name="Google Shape;50;p6"/>
            <p:cNvPicPr preferRelativeResize="0"/>
            <p:nvPr/>
          </p:nvPicPr>
          <p:blipFill rotWithShape="1">
            <a:blip r:embed="rId2">
              <a:alphaModFix/>
            </a:blip>
            <a:srcRect l="9958" t="52503"/>
            <a:stretch/>
          </p:blipFill>
          <p:spPr>
            <a:xfrm>
              <a:off x="0" y="-9525"/>
              <a:ext cx="3476551" cy="1818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6"/>
            <p:cNvPicPr preferRelativeResize="0"/>
            <p:nvPr/>
          </p:nvPicPr>
          <p:blipFill rotWithShape="1">
            <a:blip r:embed="rId3">
              <a:alphaModFix/>
            </a:blip>
            <a:srcRect t="4587" b="5451"/>
            <a:stretch/>
          </p:blipFill>
          <p:spPr>
            <a:xfrm rot="10800000">
              <a:off x="4343351" y="-19049"/>
              <a:ext cx="3289424" cy="4514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6"/>
            <p:cNvPicPr preferRelativeResize="0"/>
            <p:nvPr/>
          </p:nvPicPr>
          <p:blipFill rotWithShape="1">
            <a:blip r:embed="rId4">
              <a:alphaModFix/>
            </a:blip>
            <a:srcRect r="44159" b="59533"/>
            <a:stretch/>
          </p:blipFill>
          <p:spPr>
            <a:xfrm>
              <a:off x="4956300" y="3436475"/>
              <a:ext cx="4187626" cy="1707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6"/>
            <p:cNvPicPr preferRelativeResize="0"/>
            <p:nvPr/>
          </p:nvPicPr>
          <p:blipFill rotWithShape="1">
            <a:blip r:embed="rId5">
              <a:alphaModFix/>
            </a:blip>
            <a:srcRect l="63965" t="50512"/>
            <a:stretch/>
          </p:blipFill>
          <p:spPr>
            <a:xfrm rot="-5400000">
              <a:off x="-560876" y="773799"/>
              <a:ext cx="4930651" cy="380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6"/>
            <p:cNvPicPr preferRelativeResize="0"/>
            <p:nvPr/>
          </p:nvPicPr>
          <p:blipFill rotWithShape="1">
            <a:blip r:embed="rId6">
              <a:alphaModFix amt="92000"/>
            </a:blip>
            <a:srcRect l="25669" t="69594" r="47261" b="-12419"/>
            <a:stretch/>
          </p:blipFill>
          <p:spPr>
            <a:xfrm>
              <a:off x="6296175" y="-19050"/>
              <a:ext cx="2847749" cy="25344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298050" y="1096125"/>
            <a:ext cx="7550400" cy="3038700"/>
          </a:xfrm>
          <a:prstGeom prst="rect">
            <a:avLst/>
          </a:prstGeom>
          <a:solidFill>
            <a:srgbClr val="FFFFFF">
              <a:alpha val="94900"/>
            </a:srgbClr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ctrTitle"/>
          </p:nvPr>
        </p:nvSpPr>
        <p:spPr>
          <a:xfrm>
            <a:off x="692700" y="2080500"/>
            <a:ext cx="6879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Lato"/>
              <a:buNone/>
              <a:defRPr sz="4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ubTitle" idx="1"/>
          </p:nvPr>
        </p:nvSpPr>
        <p:spPr>
          <a:xfrm>
            <a:off x="692700" y="2743200"/>
            <a:ext cx="6879600" cy="6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Lato"/>
              <a:buNone/>
              <a:defRPr sz="3000"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6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7">
            <a:alphaModFix/>
          </a:blip>
          <a:srcRect l="-10" t="-4065" r="10" b="-4065"/>
          <a:stretch/>
        </p:blipFill>
        <p:spPr>
          <a:xfrm>
            <a:off x="752475" y="1435196"/>
            <a:ext cx="1238326" cy="380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Logo Top">
  <p:cSld name="TITLE_3_1_2">
    <p:bg>
      <p:bgPr>
        <a:solidFill>
          <a:srgbClr val="162335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0" name="Google Shape;400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Title Slide 1">
  <p:cSld name="TITLE_3_1_1">
    <p:bg>
      <p:bgPr>
        <a:solidFill>
          <a:srgbClr val="162335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3" name="Google Shape;40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2004" y="-907558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3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75074" y="-1857137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63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8350372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05775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Quote slide">
  <p:cSld name="TITLE_3_1_1_2_2">
    <p:bg>
      <p:bgPr>
        <a:solidFill>
          <a:srgbClr val="162335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699986">
            <a:off x="8002004" y="-907558"/>
            <a:ext cx="2320643" cy="2320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5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 rot="8100015">
            <a:off x="5675074" y="-1857137"/>
            <a:ext cx="2171800" cy="21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5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8350372" y="1945827"/>
            <a:ext cx="896226" cy="89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100044">
            <a:off x="7366438" y="4172688"/>
            <a:ext cx="2229400" cy="22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65"/>
          <p:cNvSpPr txBox="1">
            <a:spLocks noGrp="1"/>
          </p:cNvSpPr>
          <p:nvPr>
            <p:ph type="ctrTitle"/>
          </p:nvPr>
        </p:nvSpPr>
        <p:spPr>
          <a:xfrm>
            <a:off x="479775" y="1375600"/>
            <a:ext cx="7633200" cy="32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Lato Black"/>
              <a:buNone/>
              <a:defRPr sz="3100" i="1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65"/>
          <p:cNvSpPr txBox="1">
            <a:spLocks noGrp="1"/>
          </p:cNvSpPr>
          <p:nvPr>
            <p:ph type="subTitle" idx="1"/>
          </p:nvPr>
        </p:nvSpPr>
        <p:spPr>
          <a:xfrm>
            <a:off x="479775" y="927200"/>
            <a:ext cx="7633200" cy="3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None/>
              <a:defRPr sz="14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logo slide bottom">
  <p:cSld name="TITLE_3_1_1_1">
    <p:bg>
      <p:bgPr>
        <a:solidFill>
          <a:srgbClr val="162335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2" name="Google Shape;4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5549" y="4732850"/>
            <a:ext cx="800325" cy="135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ean slate blue with CG21 heart" type="blank">
  <p:cSld name="BLANK">
    <p:bg>
      <p:bgPr>
        <a:solidFill>
          <a:srgbClr val="3549AE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8900" y="4147476"/>
            <a:ext cx="984023" cy="9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8892" y="4147468"/>
            <a:ext cx="984023" cy="905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>
  <p:cSld name="TITLE_1">
    <p:bg>
      <p:bgPr>
        <a:solidFill>
          <a:srgbClr val="162335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ctrTitle"/>
          </p:nvPr>
        </p:nvSpPr>
        <p:spPr>
          <a:xfrm>
            <a:off x="666750" y="1458075"/>
            <a:ext cx="7943700" cy="19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sz="4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666750" y="3467052"/>
            <a:ext cx="7943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7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2">
  <p:cSld name="TITLE_1_3">
    <p:bg>
      <p:bgPr>
        <a:solidFill>
          <a:srgbClr val="162335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ctrTitle"/>
          </p:nvPr>
        </p:nvSpPr>
        <p:spPr>
          <a:xfrm>
            <a:off x="0" y="2195175"/>
            <a:ext cx="91440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sz="4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1"/>
          </p:nvPr>
        </p:nvSpPr>
        <p:spPr>
          <a:xfrm>
            <a:off x="150" y="2849676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8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Light - Add image">
  <p:cSld name="TITLE_1_2">
    <p:bg>
      <p:bgPr>
        <a:solidFill>
          <a:srgbClr val="F9F7F4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 txBox="1">
            <a:spLocks noGrp="1"/>
          </p:cNvSpPr>
          <p:nvPr>
            <p:ph type="ctrTitle"/>
          </p:nvPr>
        </p:nvSpPr>
        <p:spPr>
          <a:xfrm>
            <a:off x="666750" y="1458075"/>
            <a:ext cx="7943700" cy="19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Lato"/>
              <a:buNone/>
              <a:defRPr sz="4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ubTitle" idx="1"/>
          </p:nvPr>
        </p:nvSpPr>
        <p:spPr>
          <a:xfrm>
            <a:off x="666750" y="3367525"/>
            <a:ext cx="7943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None/>
              <a:defRPr sz="18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9"/>
          <p:cNvSpPr txBox="1"/>
          <p:nvPr/>
        </p:nvSpPr>
        <p:spPr>
          <a:xfrm>
            <a:off x="7572375" y="314175"/>
            <a:ext cx="13158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9D8057"/>
                </a:solidFill>
                <a:latin typeface="Lato"/>
                <a:ea typeface="Lato"/>
                <a:cs typeface="Lato"/>
                <a:sym typeface="Lato"/>
              </a:rPr>
              <a:t>#CG19</a:t>
            </a:r>
            <a:endParaRPr sz="2400" b="1">
              <a:solidFill>
                <a:srgbClr val="9D8057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Lato"/>
              <a:buNone/>
              <a:defRPr b="1"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b="1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544B1"/>
              </a:buClr>
              <a:buSzPts val="3000"/>
              <a:buFont typeface="Lato Black"/>
              <a:buNone/>
              <a:defRPr sz="30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6" name="Google Shape;246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  <a:defRPr sz="1800"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47" name="Google Shape;247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9" r:id="rId3"/>
    <p:sldLayoutId id="2147483690" r:id="rId4"/>
    <p:sldLayoutId id="2147483692" r:id="rId5"/>
    <p:sldLayoutId id="2147483694" r:id="rId6"/>
    <p:sldLayoutId id="2147483696" r:id="rId7"/>
    <p:sldLayoutId id="2147483697" r:id="rId8"/>
    <p:sldLayoutId id="2147483699" r:id="rId9"/>
    <p:sldLayoutId id="2147483701" r:id="rId10"/>
    <p:sldLayoutId id="2147483703" r:id="rId11"/>
    <p:sldLayoutId id="2147483704" r:id="rId12"/>
    <p:sldLayoutId id="2147483707" r:id="rId13"/>
    <p:sldLayoutId id="2147483708" r:id="rId14"/>
    <p:sldLayoutId id="2147483710" r:id="rId15"/>
    <p:sldLayoutId id="2147483712" r:id="rId16"/>
    <p:sldLayoutId id="2147483713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BE6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0"/>
          <p:cNvSpPr txBox="1">
            <a:spLocks noGrp="1"/>
          </p:cNvSpPr>
          <p:nvPr>
            <p:ph type="ctrTitle"/>
          </p:nvPr>
        </p:nvSpPr>
        <p:spPr>
          <a:xfrm>
            <a:off x="424150" y="618725"/>
            <a:ext cx="7016556" cy="176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finally</a:t>
            </a:r>
            <a:endParaRPr dirty="0"/>
          </a:p>
        </p:txBody>
      </p:sp>
      <p:pic>
        <p:nvPicPr>
          <p:cNvPr id="8" name="Google Shape;460;p73">
            <a:extLst>
              <a:ext uri="{FF2B5EF4-FFF2-40B4-BE49-F238E27FC236}">
                <a16:creationId xmlns:a16="http://schemas.microsoft.com/office/drawing/2014/main" id="{7482C3E6-128B-43DA-95A8-6AA4E2212AD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8" y="241813"/>
            <a:ext cx="935167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03765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49" y="2532625"/>
            <a:ext cx="7761585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What and why code review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Mike’s principles</a:t>
            </a:r>
            <a:b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“Just” review the code</a:t>
            </a:r>
            <a:b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Clarity, friendliness</a:t>
            </a:r>
            <a:b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Positivity, humility</a:t>
            </a:r>
            <a:b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- Make your feedback acceptable by the submitter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 ready to handle and accept failure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Recap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" name="Google Shape;455;p72">
            <a:extLst>
              <a:ext uri="{FF2B5EF4-FFF2-40B4-BE49-F238E27FC236}">
                <a16:creationId xmlns:a16="http://schemas.microsoft.com/office/drawing/2014/main" id="{4B808D6E-B71A-4D5C-B38B-99C95395BC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01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2486893" y="2532625"/>
            <a:ext cx="5751851" cy="50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 for the project: better codebase, homogeneity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The WWW principle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" name="Google Shape;455;p72">
            <a:extLst>
              <a:ext uri="{FF2B5EF4-FFF2-40B4-BE49-F238E27FC236}">
                <a16:creationId xmlns:a16="http://schemas.microsoft.com/office/drawing/2014/main" id="{4B808D6E-B71A-4D5C-B38B-99C95395BC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15;p82">
            <a:extLst>
              <a:ext uri="{FF2B5EF4-FFF2-40B4-BE49-F238E27FC236}">
                <a16:creationId xmlns:a16="http://schemas.microsoft.com/office/drawing/2014/main" id="{DEF6F527-C2BF-4DF8-AD0E-7F722AB054EB}"/>
              </a:ext>
            </a:extLst>
          </p:cNvPr>
          <p:cNvSpPr txBox="1"/>
          <p:nvPr/>
        </p:nvSpPr>
        <p:spPr>
          <a:xfrm>
            <a:off x="2486893" y="3167164"/>
            <a:ext cx="5751851" cy="50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 for the submitter: improve skills, knowledge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515;p82">
            <a:extLst>
              <a:ext uri="{FF2B5EF4-FFF2-40B4-BE49-F238E27FC236}">
                <a16:creationId xmlns:a16="http://schemas.microsoft.com/office/drawing/2014/main" id="{B3E66DF0-B641-4C07-8DE6-F1ABAD6D39C8}"/>
              </a:ext>
            </a:extLst>
          </p:cNvPr>
          <p:cNvSpPr txBox="1"/>
          <p:nvPr/>
        </p:nvSpPr>
        <p:spPr>
          <a:xfrm>
            <a:off x="2486893" y="3803092"/>
            <a:ext cx="5751851" cy="57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Win for the reviewer: better overview of codebase, learn new things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E9D4A-BDD0-4DC8-81AD-7074EBC1C5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94" t="12390" r="13825"/>
          <a:stretch/>
        </p:blipFill>
        <p:spPr>
          <a:xfrm>
            <a:off x="494058" y="2458138"/>
            <a:ext cx="2062938" cy="248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3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49" y="2532625"/>
            <a:ext cx="7761585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https://community.umbraco.com/community-teams/the-core-collaborators/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Contribute!!</a:t>
            </a: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endParaRPr lang="en-US"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We’re friendly 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The Core Collaborators Team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" name="Google Shape;455;p72">
            <a:extLst>
              <a:ext uri="{FF2B5EF4-FFF2-40B4-BE49-F238E27FC236}">
                <a16:creationId xmlns:a16="http://schemas.microsoft.com/office/drawing/2014/main" id="{4B808D6E-B71A-4D5C-B38B-99C95395BC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9EB022-C3D1-4706-B5DE-C841EDB16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91" y="4162959"/>
            <a:ext cx="412301" cy="434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413E80-A79C-4673-B8C4-CDB1974BF9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63" t="15021" r="14063" b="10566"/>
          <a:stretch/>
        </p:blipFill>
        <p:spPr>
          <a:xfrm>
            <a:off x="3161549" y="3457297"/>
            <a:ext cx="1468909" cy="114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9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/>
        </p:nvSpPr>
        <p:spPr>
          <a:xfrm>
            <a:off x="420349" y="2532625"/>
            <a:ext cx="7761585" cy="22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https://our.umbraco.com/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https://skrift.io/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https://github.com/umbraco/Umbraco-CMS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https://community.umbraco.com/community-teams/the-accessibility-team/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pictures: pexels.com – Andrea </a:t>
            </a:r>
            <a:r>
              <a:rPr lang="en-US" sz="1800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Piacquadio</a:t>
            </a: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00" b="1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cottonbro</a:t>
            </a:r>
            <a:r>
              <a:rPr lang="en-US" sz="1800" b="1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&amp; Brett Jordan</a:t>
            </a: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1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82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Lato Black"/>
                <a:ea typeface="Lato Black"/>
                <a:cs typeface="Lato Black"/>
                <a:sym typeface="Lato Black"/>
              </a:rPr>
              <a:t>Resources &amp; References</a:t>
            </a:r>
            <a:endParaRPr sz="3000" dirty="0">
              <a:solidFill>
                <a:srgbClr val="FFFFF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4" name="Google Shape;455;p72">
            <a:extLst>
              <a:ext uri="{FF2B5EF4-FFF2-40B4-BE49-F238E27FC236}">
                <a16:creationId xmlns:a16="http://schemas.microsoft.com/office/drawing/2014/main" id="{4B808D6E-B71A-4D5C-B38B-99C95395BC8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121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/>
        </p:nvSpPr>
        <p:spPr>
          <a:xfrm>
            <a:off x="424150" y="617700"/>
            <a:ext cx="7462500" cy="17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EFEFEF"/>
                </a:solidFill>
                <a:latin typeface="Lato Black"/>
                <a:ea typeface="Lato Black"/>
                <a:cs typeface="Lato Black"/>
                <a:sym typeface="Lato Black"/>
              </a:rPr>
              <a:t>Feedback &amp; contact </a:t>
            </a:r>
            <a:endParaRPr sz="3000" dirty="0">
              <a:solidFill>
                <a:srgbClr val="EFEFEF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472" name="Google Shape;472;p75"/>
          <p:cNvSpPr txBox="1"/>
          <p:nvPr/>
        </p:nvSpPr>
        <p:spPr>
          <a:xfrm>
            <a:off x="424150" y="2527056"/>
            <a:ext cx="7599087" cy="23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Michaël Latouche</a:t>
            </a: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1905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@    michael@latouche.be </a:t>
            </a:r>
            <a:b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@michaellatouche</a:t>
            </a:r>
            <a:b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US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       </a:t>
            </a:r>
            <a:r>
              <a:rPr lang="en-US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michaellatouche</a:t>
            </a:r>
            <a:endParaRPr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" name="Google Shape;455;p72">
            <a:extLst>
              <a:ext uri="{FF2B5EF4-FFF2-40B4-BE49-F238E27FC236}">
                <a16:creationId xmlns:a16="http://schemas.microsoft.com/office/drawing/2014/main" id="{FCB0CE83-5AF4-4FC3-A17D-FD15876EBF2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1935" y="187331"/>
            <a:ext cx="935170" cy="860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26D92-393F-4742-91A3-1086FD9CB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41" y="3379182"/>
            <a:ext cx="230856" cy="230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3428F-FDD0-4F29-85F3-6BD870565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1" y="3641692"/>
            <a:ext cx="271470" cy="23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0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4B1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98"/>
          <p:cNvPicPr preferRelativeResize="0"/>
          <p:nvPr/>
        </p:nvPicPr>
        <p:blipFill rotWithShape="1">
          <a:blip r:embed="rId3">
            <a:alphaModFix/>
          </a:blip>
          <a:srcRect l="-958" r="-958" b="-735"/>
          <a:stretch/>
        </p:blipFill>
        <p:spPr>
          <a:xfrm>
            <a:off x="511325" y="-300"/>
            <a:ext cx="8083250" cy="44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98"/>
          <p:cNvSpPr txBox="1"/>
          <p:nvPr/>
        </p:nvSpPr>
        <p:spPr>
          <a:xfrm>
            <a:off x="0" y="32367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3544B1"/>
                </a:solidFill>
                <a:latin typeface="Lato Black"/>
                <a:ea typeface="Lato Black"/>
                <a:cs typeface="Lato Black"/>
                <a:sym typeface="Lato Black"/>
              </a:rPr>
              <a:t>Thank You</a:t>
            </a:r>
            <a:endParaRPr sz="3100">
              <a:solidFill>
                <a:srgbClr val="3544B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33" name="Google Shape;633;p98"/>
          <p:cNvSpPr txBox="1"/>
          <p:nvPr/>
        </p:nvSpPr>
        <p:spPr>
          <a:xfrm>
            <a:off x="0" y="3427200"/>
            <a:ext cx="914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2EBE6"/>
                </a:solidFill>
                <a:latin typeface="Lato Black"/>
                <a:ea typeface="Lato Black"/>
                <a:cs typeface="Lato Black"/>
                <a:sym typeface="Lato Black"/>
              </a:rPr>
              <a:t>Thank You</a:t>
            </a:r>
            <a:endParaRPr sz="3100">
              <a:solidFill>
                <a:srgbClr val="F2EBE6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11208532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2EBE6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3069</TotalTime>
  <Words>170</Words>
  <Application>Microsoft Office PowerPoint</Application>
  <PresentationFormat>On-screen Show (16:9)</PresentationFormat>
  <Paragraphs>27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Lato</vt:lpstr>
      <vt:lpstr>Arial</vt:lpstr>
      <vt:lpstr>Lato Black</vt:lpstr>
      <vt:lpstr>Simple Light</vt:lpstr>
      <vt:lpstr>Simple Light</vt:lpstr>
      <vt:lpstr>finally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</dc:creator>
  <cp:lastModifiedBy>Michael</cp:lastModifiedBy>
  <cp:revision>288</cp:revision>
  <dcterms:modified xsi:type="dcterms:W3CDTF">2021-06-11T12:51:43Z</dcterms:modified>
</cp:coreProperties>
</file>